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4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80142D-8A1F-C1A6-CAD7-AA52C2937F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C955CF9-46C3-289B-CD5F-68DC7BEE08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77CAD43-09AC-5752-DECC-E85BC0BA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1C55-FE4E-4E3D-98CC-17C692EE8E3F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1007CC8-2A39-7AE7-E084-43C8E886D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EA9FB4A-06BC-4D63-79CC-2FAD1E309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1AC5-59DB-473C-81B4-C5FCCD4225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316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7A50FDD-F74D-C61E-F10A-CC78E6434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1213005-DBC7-4E29-47B8-07BE760637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DCD7EB1-BF1B-B042-BD98-FF2A70878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1C55-FE4E-4E3D-98CC-17C692EE8E3F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3ABD87B-DB14-9A1D-4B8A-F95972A8A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D7EDC9A-628D-D118-9636-40B7B31A4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1AC5-59DB-473C-81B4-C5FCCD4225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351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0D9B750-9A38-EAD1-4B27-1BFEE23B94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102281F-7B44-E6A4-61F6-98600CE75A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98DEAC3-5B5B-C007-7C42-BC88DBCE6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1C55-FE4E-4E3D-98CC-17C692EE8E3F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727943D-CA4E-4930-7169-6D1EA8386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7D3029C-403D-FF71-65FE-1AA34BF14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1AC5-59DB-473C-81B4-C5FCCD4225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711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0F7589-ED75-3DD8-A65A-A22414248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E8C002C-B55A-A21D-A4D7-EB9B6B4C1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C12C23D-3061-C7A6-9F73-42B32742F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1C55-FE4E-4E3D-98CC-17C692EE8E3F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419B53B-50A6-0DB2-F5AB-B33587303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3262E7E-973E-3AE2-5925-D6F73DE8A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1AC5-59DB-473C-81B4-C5FCCD4225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337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68DA8D-E9F4-A9DA-E1B5-5F1310D0A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EF24ED6-714F-89B4-DFDB-DA184D9A27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3882C6C-2FFC-17D6-5AF6-7973F8D26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1C55-FE4E-4E3D-98CC-17C692EE8E3F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F87D6CA-3358-A97F-879D-8054327E4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E0863AA-D3D0-C95F-6F96-94680BF49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1AC5-59DB-473C-81B4-C5FCCD4225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9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24AFC4-8095-5434-C695-CA9400143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1D37010-BCCD-0236-820B-5299AF5FC0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6F1CEAC-447D-3CBC-7766-6CB0A56010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DDA6346-72D9-CB84-0DA8-77EF3B4C0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1C55-FE4E-4E3D-98CC-17C692EE8E3F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687D6CA-ED97-94A9-235A-D84F9D200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2648A6A-1C3C-EA2A-80A2-ACB9C8E63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1AC5-59DB-473C-81B4-C5FCCD4225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835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EB7E39-C266-13ED-C9D0-5F6E8787E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6A1492F-D555-4E77-7ADD-103F2B976B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ACA6BB0-BF15-A12A-9245-E7FCB90DF3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0779A9E3-BE08-1CE4-F06C-AF8218518A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95FB20EC-00DE-9FF2-05CC-98E45C1054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CAA7C699-DE24-9BD4-D2E1-CCBB6E30B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1C55-FE4E-4E3D-98CC-17C692EE8E3F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21ADE6AF-774D-C6A3-2E28-DFF4D2F34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CC11FFCF-3989-5402-D2E3-E5BDD78EF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1AC5-59DB-473C-81B4-C5FCCD4225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934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2239C4-2F46-C4BF-DAE5-ED6E77C5C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FEA54891-E4F1-1C72-0FB6-118FCA4E7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1C55-FE4E-4E3D-98CC-17C692EE8E3F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E3513AB0-7780-D782-EB47-725D1DEA8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4DA4F7B2-505C-8EFD-3648-3E3D8883C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1AC5-59DB-473C-81B4-C5FCCD4225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167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82331535-56B7-202D-C4E0-A14B72922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1C55-FE4E-4E3D-98CC-17C692EE8E3F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B6F7F2B5-0D23-FF35-B341-09D5D9459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CE1FB12-09FB-D763-92EF-2745F5E2B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1AC5-59DB-473C-81B4-C5FCCD4225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790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BD0A40-C91E-C6DE-1D88-FB5AC561F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E2C13E1-1C46-935B-D352-136DBAF1B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F07E05B-ACAD-B182-76E5-F8573E503B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6A7C2F8-05C2-3AB0-E5BA-16610109B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1C55-FE4E-4E3D-98CC-17C692EE8E3F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AAC1F48-2C5F-544F-26AD-9203195B2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53A5463-4164-B445-F74E-F35D043FF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1AC5-59DB-473C-81B4-C5FCCD4225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785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7FA0E1D-5971-1088-800B-44960B576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3332BB17-0D66-DF52-A51E-585FC0242E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0DD4807-7317-BCDC-15E6-9D7B60C750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A50F481-7C69-1F49-14CF-36FC25173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1C55-FE4E-4E3D-98CC-17C692EE8E3F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C6837EC-283B-1A22-CB90-1594DF95E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275BF73-010C-03E5-749E-0BAA61C8B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1AC5-59DB-473C-81B4-C5FCCD4225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75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30276D3C-01E6-E1EC-F0E9-0A98B1316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F348DC6-6989-71AB-1496-EFF84A4FA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1C2A6E2-F765-0D21-A220-B5F631B213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21C55-FE4E-4E3D-98CC-17C692EE8E3F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3D94FC3-9EEE-6BEC-DC2C-C71B237BD0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B2A5BB0-1C0C-CD6B-129D-49208FB94A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C1AC5-59DB-473C-81B4-C5FCCD4225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77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97C4B7-D56D-04FB-14E5-7D21F095BF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2168" y="1055802"/>
            <a:ext cx="10935093" cy="3130022"/>
          </a:xfrm>
        </p:spPr>
        <p:txBody>
          <a:bodyPr>
            <a:noAutofit/>
          </a:bodyPr>
          <a:lstStyle/>
          <a:p>
            <a:r>
              <a:rPr lang="pl-PL" sz="40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Spalarnia śmieci w Łodzi </a:t>
            </a:r>
            <a:br>
              <a:rPr lang="pl-PL" sz="40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pl-PL" sz="40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to zwiększenie </a:t>
            </a:r>
            <a:br>
              <a:rPr lang="pl-PL" sz="40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pl-PL" sz="40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szkodliwej emisji gazów cieplarnianych</a:t>
            </a:r>
            <a:br>
              <a:rPr lang="pl-PL" sz="40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br>
              <a:rPr lang="pl-PL" sz="40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endParaRPr lang="en-GB" sz="4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68C1BE6-EB57-38A8-3D1F-1BE9A8F077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91753" y="4613439"/>
            <a:ext cx="3823938" cy="1655762"/>
          </a:xfrm>
        </p:spPr>
        <p:txBody>
          <a:bodyPr>
            <a:normAutofit/>
          </a:bodyPr>
          <a:lstStyle/>
          <a:p>
            <a:endParaRPr lang="pl-PL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r>
              <a:rPr lang="pl-PL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Rafał Górski</a:t>
            </a:r>
          </a:p>
          <a:p>
            <a:pPr algn="l"/>
            <a:r>
              <a:rPr lang="pl-PL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Łódź, 18 marca 2023 r.</a:t>
            </a:r>
            <a:br>
              <a:rPr lang="pl-PL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pl-PL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 Łódzki Panel Obywatelski</a:t>
            </a:r>
            <a:endParaRPr lang="en-GB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FE316809-E8E6-E1B2-2745-ACBDB92F5F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690" y="4909121"/>
            <a:ext cx="2307138" cy="136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108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B306FB-3178-D231-E6CD-B47C13B3F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Problemy ze spalarnią w Łodzi: </a:t>
            </a:r>
            <a:endParaRPr lang="en-GB" sz="4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48BFC8E-5182-BE1B-F63A-7B472DEC6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408735" cy="4351338"/>
          </a:xfrm>
        </p:spPr>
        <p:txBody>
          <a:bodyPr>
            <a:normAutofit/>
          </a:bodyPr>
          <a:lstStyle/>
          <a:p>
            <a:r>
              <a:rPr lang="pl-PL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z</a:t>
            </a:r>
            <a:r>
              <a:rPr lang="pl-PL" sz="20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anieczyszczenie powietrza,</a:t>
            </a:r>
          </a:p>
          <a:p>
            <a:r>
              <a:rPr lang="pl-PL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</a:t>
            </a:r>
            <a:r>
              <a:rPr lang="pl-PL" sz="20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palanie cennych surowców,</a:t>
            </a:r>
          </a:p>
          <a:p>
            <a:r>
              <a:rPr lang="pl-PL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z</a:t>
            </a:r>
            <a:r>
              <a:rPr lang="pl-PL" sz="20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naczne emisje CO2.</a:t>
            </a:r>
            <a:endParaRPr lang="pl-PL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2000" dirty="0"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Są to powody, które skłoniły UE do zaprzestania finansowania spalarni, poprzez sklasyfikowania ich jako wyrządzające poważne szkody dla celów środowiskowych w tzw. Taksonomii – rozporządzenia UE zawierającego szczegółowe wytyczne dotyczące kierunków i rodzajów inwestycji, które powinny być wspierane z uwagi na osiągnięcie celów klimatycznych i GOZ. Tym samym spalarnie nie mogą być finansowane z funduszy publicznych.</a:t>
            </a:r>
            <a:endParaRPr lang="en-GB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B437E581-9830-4B51-B68B-D437EA5DC8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6935" y="5545380"/>
            <a:ext cx="1484483" cy="875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499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A21841-163E-9FE2-05D4-8A716271F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Spalarnia niszczy cenne surowce</a:t>
            </a:r>
            <a:endParaRPr lang="en-GB" sz="4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9660DC-8141-DBB0-24AB-9FA477D5E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606699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Łódź wygenerowała 275 tysięcy ton odpadów (2021 rok).</a:t>
            </a:r>
          </a:p>
          <a:p>
            <a:pPr marL="0" indent="0">
              <a:buNone/>
            </a:pPr>
            <a:endParaRPr lang="pl-PL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pl-PL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pl-PL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 2025 roku min. 55 % musi być poddane recyklingowi czyli 151 tysięcy ton.</a:t>
            </a:r>
          </a:p>
          <a:p>
            <a:pPr marL="0" indent="0">
              <a:buNone/>
            </a:pPr>
            <a:endParaRPr lang="pl-PL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pl-PL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pl-PL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 Łodzi ma powstać spalarnia na 200 tysięcy ton odpadów.</a:t>
            </a:r>
          </a:p>
          <a:p>
            <a:pPr marL="0" indent="0">
              <a:buNone/>
            </a:pPr>
            <a:endParaRPr lang="pl-PL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pl-PL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pl-PL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My, mieszkańcy Łodzi, zapłacimy wysoką karę za nie osiągnięcie wymaganego poziomu recyklingu.</a:t>
            </a:r>
          </a:p>
          <a:p>
            <a:pPr marL="0" indent="0" algn="ctr">
              <a:buNone/>
            </a:pPr>
            <a:endParaRPr lang="pl-PL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6ADB2A8F-65ED-1AE6-C5EE-81C414A03354}"/>
              </a:ext>
            </a:extLst>
          </p:cNvPr>
          <p:cNvSpPr/>
          <p:nvPr/>
        </p:nvSpPr>
        <p:spPr>
          <a:xfrm>
            <a:off x="838200" y="2402744"/>
            <a:ext cx="304800" cy="357808"/>
          </a:xfrm>
          <a:prstGeom prst="down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Strzałka: w dół 6">
            <a:extLst>
              <a:ext uri="{FF2B5EF4-FFF2-40B4-BE49-F238E27FC236}">
                <a16:creationId xmlns:a16="http://schemas.microsoft.com/office/drawing/2014/main" id="{70374FD1-1C40-AF60-7DA1-38FCDA39AA1F}"/>
              </a:ext>
            </a:extLst>
          </p:cNvPr>
          <p:cNvSpPr/>
          <p:nvPr/>
        </p:nvSpPr>
        <p:spPr>
          <a:xfrm>
            <a:off x="838200" y="3643486"/>
            <a:ext cx="304800" cy="357808"/>
          </a:xfrm>
          <a:prstGeom prst="down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02F9CA75-E4C6-4EE8-B416-7BD598AF6D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6935" y="5545380"/>
            <a:ext cx="1484483" cy="875117"/>
          </a:xfrm>
          <a:prstGeom prst="rect">
            <a:avLst/>
          </a:prstGeom>
        </p:spPr>
      </p:pic>
      <p:sp>
        <p:nvSpPr>
          <p:cNvPr id="10" name="Strzałka: w dół 9">
            <a:extLst>
              <a:ext uri="{FF2B5EF4-FFF2-40B4-BE49-F238E27FC236}">
                <a16:creationId xmlns:a16="http://schemas.microsoft.com/office/drawing/2014/main" id="{4A38FE15-B323-448B-9B1F-923139F3DEDA}"/>
              </a:ext>
            </a:extLst>
          </p:cNvPr>
          <p:cNvSpPr/>
          <p:nvPr/>
        </p:nvSpPr>
        <p:spPr>
          <a:xfrm>
            <a:off x="838200" y="4884228"/>
            <a:ext cx="304800" cy="357808"/>
          </a:xfrm>
          <a:prstGeom prst="down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6008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48BFC8E-5182-BE1B-F63A-7B472DEC6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947472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Kaloryczność odpadów jest co najmniej dwa razy niższa niż węgla i gazu, przez co spalarnie mają większą emisję CO2 na jednostkę wyprodukowanej energii. </a:t>
            </a:r>
            <a:endParaRPr lang="en-GB" sz="4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E6C783A2-493B-4E79-9B85-82B4551D88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6935" y="5545380"/>
            <a:ext cx="1484483" cy="875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809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B306FB-3178-D231-E6CD-B47C13B3F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Spalarnia w Łodzi wyemituje tony:</a:t>
            </a:r>
            <a:endParaRPr lang="en-GB" sz="4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48BFC8E-5182-BE1B-F63A-7B472DEC6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408735" cy="4351338"/>
          </a:xfrm>
        </p:spPr>
        <p:txBody>
          <a:bodyPr>
            <a:normAutofit fontScale="92500" lnSpcReduction="10000"/>
          </a:bodyPr>
          <a:lstStyle/>
          <a:p>
            <a:r>
              <a:rPr lang="pl-PL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</a:t>
            </a:r>
            <a:r>
              <a:rPr lang="pl-PL" sz="20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yłów,</a:t>
            </a:r>
          </a:p>
          <a:p>
            <a:r>
              <a:rPr lang="pl-PL" sz="20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metali ciężkich,</a:t>
            </a:r>
          </a:p>
          <a:p>
            <a:r>
              <a:rPr lang="pl-PL" sz="20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innych toksycznych związków organicznych,</a:t>
            </a:r>
          </a:p>
          <a:p>
            <a:r>
              <a:rPr lang="pl-PL" sz="20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dioksyn. </a:t>
            </a:r>
          </a:p>
          <a:p>
            <a:pPr marL="0" indent="0">
              <a:buNone/>
            </a:pPr>
            <a:endParaRPr lang="pl-PL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pl-PL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Spalarnia funkcjonując zgodnie z przepisami i tak wyemituje tony pyłów, metali ciężkich oraz innych toksycznych związków organicznych i dioksyn szkodliwych dla naszego zdrowia i środowiska. </a:t>
            </a:r>
          </a:p>
          <a:p>
            <a:pPr marL="0" indent="0">
              <a:buNone/>
            </a:pPr>
            <a:r>
              <a:rPr lang="pl-PL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Jako że spalanie jest procesem utleniania i spalarnia musi pobrać tlen z atmosfery oraz zużyć chemikalia do neutralizacji emisji, to w sumie wyemituje wagowo do 45% więcej zanieczyszczeń w postaci gazowej i stałej niż wynosi masa spalanych odpadów. </a:t>
            </a:r>
          </a:p>
          <a:p>
            <a:pPr marL="0" indent="0">
              <a:buNone/>
            </a:pPr>
            <a:r>
              <a:rPr lang="pl-PL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Nikt też nie buduje spalarni z filtrami CO2, byłoby to zresztą nadzwyczaj kosztowne i energochłonne.</a:t>
            </a:r>
            <a:endParaRPr lang="en-GB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E6C783A2-493B-4E79-9B85-82B4551D88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6935" y="5545380"/>
            <a:ext cx="1484483" cy="875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573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B306FB-3178-D231-E6CD-B47C13B3F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Brak kontroli mieszkańców nad spalarnią w Łodzi:</a:t>
            </a:r>
            <a:endParaRPr lang="en-GB" sz="4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48BFC8E-5182-BE1B-F63A-7B472DEC6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4672"/>
            <a:ext cx="10515600" cy="4351338"/>
          </a:xfrm>
        </p:spPr>
        <p:txBody>
          <a:bodyPr>
            <a:normAutofit/>
          </a:bodyPr>
          <a:lstStyle/>
          <a:p>
            <a:r>
              <a:rPr lang="pl-PL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prywatna inwestycja,</a:t>
            </a:r>
          </a:p>
          <a:p>
            <a:r>
              <a:rPr lang="pl-PL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miasto nie będzie miało wpływu na koszt przyjęcia odpadów, ani ceny energii,</a:t>
            </a:r>
          </a:p>
          <a:p>
            <a:r>
              <a:rPr lang="pl-PL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 2028 roku spalarnia będzie objęta opłatami za emisję CO2, co spowoduje drastyczną podwyżkę kosztów jej funkcjonowania </a:t>
            </a:r>
          </a:p>
          <a:p>
            <a:r>
              <a:rPr lang="pl-PL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przy obecnych stawkach (marzec 2023 roku) za każdą tonę spalonych odpadów opłata wyniesie 92 EUR.</a:t>
            </a:r>
            <a:endParaRPr lang="en-GB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09ABDFFA-F0D8-99C4-0D92-BB70F7C611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6935" y="5545380"/>
            <a:ext cx="1484483" cy="875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31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B306FB-3178-D231-E6CD-B47C13B3F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539953" cy="1325563"/>
          </a:xfrm>
        </p:spPr>
        <p:txBody>
          <a:bodyPr>
            <a:normAutofit/>
          </a:bodyPr>
          <a:lstStyle/>
          <a:p>
            <a:r>
              <a:rPr lang="pl-PL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Inwestujmy w prewencję i recykling</a:t>
            </a:r>
            <a:endParaRPr lang="en-GB" sz="4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48BFC8E-5182-BE1B-F63A-7B472DEC6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9629"/>
            <a:ext cx="9408735" cy="419733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000" dirty="0"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pl-PL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Każde fundusze wydane na spalarnie to fundusze zebrane </a:t>
            </a:r>
            <a:r>
              <a:rPr lang="pl-PL" sz="20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recyklerom</a:t>
            </a:r>
            <a:r>
              <a:rPr lang="pl-PL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i działaniom prewencyjnym. </a:t>
            </a:r>
          </a:p>
          <a:p>
            <a:r>
              <a:rPr lang="pl-PL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W Gospodarce o Obiegu Zamkniętym zarabiają mniejsze firmy i oszczędzają podatnicy (mieszkańcy). 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B437E581-9830-4B51-B68B-D437EA5DC8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6935" y="5545380"/>
            <a:ext cx="1484483" cy="875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79978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385</Words>
  <Application>Microsoft Office PowerPoint</Application>
  <PresentationFormat>Panoramiczny</PresentationFormat>
  <Paragraphs>40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Verdana</vt:lpstr>
      <vt:lpstr>Motyw pakietu Office</vt:lpstr>
      <vt:lpstr>Spalarnia śmieci w Łodzi  to zwiększenie  szkodliwej emisji gazów cieplarnianych  </vt:lpstr>
      <vt:lpstr>Problemy ze spalarnią w Łodzi: </vt:lpstr>
      <vt:lpstr>Spalarnia niszczy cenne surowce</vt:lpstr>
      <vt:lpstr>Prezentacja programu PowerPoint</vt:lpstr>
      <vt:lpstr>Spalarnia w Łodzi wyemituje tony:</vt:lpstr>
      <vt:lpstr>Brak kontroli mieszkańców nad spalarnią w Łodzi:</vt:lpstr>
      <vt:lpstr>Inwestujmy w prewencję i recykling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Spalarnia śmieci w Łodzi  to zwiększenie szkodliwej emisji  gazów cieplarnianych</dc:title>
  <dc:creator>Maria Jaraszek</dc:creator>
  <cp:lastModifiedBy>Anna Wasiak</cp:lastModifiedBy>
  <cp:revision>12</cp:revision>
  <dcterms:created xsi:type="dcterms:W3CDTF">2023-03-13T10:15:53Z</dcterms:created>
  <dcterms:modified xsi:type="dcterms:W3CDTF">2023-03-17T08:25:02Z</dcterms:modified>
</cp:coreProperties>
</file>